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71" r:id="rId2"/>
    <p:sldId id="272" r:id="rId3"/>
    <p:sldId id="273" r:id="rId4"/>
    <p:sldId id="274" r:id="rId5"/>
    <p:sldId id="266" r:id="rId6"/>
    <p:sldId id="275" r:id="rId7"/>
    <p:sldId id="268" r:id="rId8"/>
    <p:sldId id="269" r:id="rId9"/>
    <p:sldId id="270" r:id="rId10"/>
    <p:sldId id="276" r:id="rId11"/>
    <p:sldId id="257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3385"/>
  </p:normalViewPr>
  <p:slideViewPr>
    <p:cSldViewPr snapToGrid="0">
      <p:cViewPr varScale="1">
        <p:scale>
          <a:sx n="88" d="100"/>
          <a:sy n="88" d="100"/>
        </p:scale>
        <p:origin x="184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38B07-ED75-EE46-84D2-D7B57F7F43FC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69846-3E2C-554C-911C-30B233FD2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8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www.reviewed.com</a:t>
            </a:r>
            <a:r>
              <a:rPr lang="en-US" sz="1200" dirty="0"/>
              <a:t>/refrigerators/features/frozen-food-tries-to-make-a-comeback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92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(Image credit: </a:t>
            </a:r>
            <a:r>
              <a:rPr lang="en-CA" dirty="0" err="1"/>
              <a:t>Niloo</a:t>
            </a:r>
            <a:r>
              <a:rPr lang="en-CA" dirty="0"/>
              <a:t>/Shutterstock)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www.thekitchn.com</a:t>
            </a:r>
            <a:r>
              <a:rPr lang="en-US" sz="1200" dirty="0"/>
              <a:t>/is-canned-food-as-nutritious-as-fresh-food-261139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04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(Image credit: Rick/Flickr)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/photos/spine/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99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/photos/i5design/6551775839/in/</a:t>
            </a:r>
            <a:r>
              <a:rPr lang="en-US" sz="1200" dirty="0" err="1"/>
              <a:t>photostream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18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James </a:t>
            </a:r>
            <a:r>
              <a:rPr lang="en-CA" sz="1200" dirty="0" err="1"/>
              <a:t>Mattil</a:t>
            </a:r>
            <a:r>
              <a:rPr lang="en-CA" sz="1200" dirty="0"/>
              <a:t>/Pinterest)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www.thekitchn.com</a:t>
            </a:r>
            <a:r>
              <a:rPr lang="en-US" sz="1200" dirty="0"/>
              <a:t>/secrets-of-bulk-bin-buyers-227299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06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i5design/5659510732/in/photolist-9C7tnf-9C7vFu-8rPwt7-8P5ELm-9j1y3Q-8vAHjp-8UuXHJ-aeuXaK-9iXo5z-8pNzyn-9t4k7u-8tEQce-9D4UnT-8P5ED9-92twjE-9CLyZ5-983TaP-an5kuJ-dgYfpz-9C7BvL-8P2z2z-8vAEgz-barpjP-8SBZjx-aXZSfK-agA51y-8vDH5b-8vAFTc-afMsj2-9frcf8-8K7kW1-8pRKaN-8SBZ5F-9pE31W-9dDiFT-9rpgCS-8K4idg-8R5KiY-9t4jY3-8XR2x6-8XU5Vo-8Hd1Nu-9871EU-9r9FGe-92twfU-9D4Uqc-9nzVZm-b89c42-agnZVm-9kKhg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43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/photos/i5design/6644381227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90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i5design/5331242544/in/photolist-9871EU-9r9FGe-92twfU-9D4Uqc-9nzVZm-b89c42-agnZVm-9kKhgg-aYXyGp-9RrqmG-92qqbT-aXZSaP-8R2CJv-8H9T5e-8XR2yZ-9Rrqjo-8H9SWt-944QVg-8LVQVN-9nzVZh-9VogE1-9frcdz-8LVQVQ-947Uhm-9nwTia-8LVQVL-964t5G-944QSx-cidhRw-9UkN2X-8ZFhZK-8ZFi1t-961s9X-cid4io-d1rLUN-dhU4Y5-8UrSTx-9pE321-8K4i9X-ch9JPW-cgtQo9-8rLrgB-an5ksY-cqkzEE-9urduS-8rPwuq-cetScS-9BLFTN-9rph4W-9urdv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7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(Image Credit: I-5 Design &amp; Manufacture/Flickr)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www.flickr.com</a:t>
            </a:r>
            <a:r>
              <a:rPr lang="en-US" sz="1200" dirty="0"/>
              <a:t>/photos/i5design/4907619147/in/photolist-9CLyZb-afwzHw-afMsj2-aeyyN9-8tEQce-aXZSaP-aYXyGp-agnZVm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69846-3E2C-554C-911C-30B233FD234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90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5FC60-8297-C297-B0B4-3923E2013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079B05-BF78-9389-4E54-51F4FF1A64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47E46-DABB-0473-A174-7767FD9E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D9488-D3E1-E539-2679-F9461562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1076C-6EEB-30C5-A2B2-17FE56B2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6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A7532-5948-BCF4-BBD1-E4E268CF8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AA2F6-A4EF-F0E2-5093-69EC49646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9C15F-DBB5-E124-A33A-48BD441C3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23481-21CF-D2A2-71CC-7E4078730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D10DB-548C-4DC3-FAE6-78AA67EDB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9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82892B-360D-F226-815C-85F93EC9F7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BAD47D-C54F-8030-0669-77041EA9A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E7FE1-CA9B-E63E-206C-760A8694F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99B10-4F29-630E-B159-23D82234D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C0E57-2143-2345-7189-45B1C5F4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9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92FE-F16A-9545-4493-412E479EE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5B14D-FB09-E2DC-BE5B-F22EE4547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7C964-BD76-6B4E-9206-35677177A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E3A05-BC59-1B69-F6FE-E64FA8E10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31380-0C9B-15D3-BFD8-5B785353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0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E1EC6-B206-9688-809D-8E873797F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56C6D-B30B-4155-1CD2-2C6F8C841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456E9-F83A-E21C-E656-4A1641B1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048D2-69F2-12E9-F22E-BC52EF3C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DC49D-F99A-C3C1-C7F2-44442928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4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132F-E871-3B58-E3F7-122A9A363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03BDE-8908-2CBC-0FAF-61610FE84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7873F-6AD0-9C88-B226-39901A17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0090B-098A-1FA1-F7A5-233C573E7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291764-918C-CFA0-9B8E-722FA940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45F51-1B40-4D93-65A6-045FFB9B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2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54310-1568-53CE-9595-0FE266DB5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8E70E-5C20-04D0-6003-22DA07832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53815-A81F-56DC-73FD-E83EFF135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76DE25-1CFE-1B9E-E454-A660052B09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B4FF1B-B616-C795-5AC5-9298A66D69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64119B-D8CA-F564-B302-1FE7BE54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BC31FA-9D51-6B4B-D8C5-1DEB00622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7ED3CB-02EF-5909-D945-2AEE1DF0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1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780A1-8B6F-233B-3157-C459E5CE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0CD7C-F9C8-DAB2-FFBD-F7487F750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5CA380-F0C6-1A6B-A7E9-4720FDD51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63F8E3-DE4C-0DB2-3080-17AEA1CF8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5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A8D644-C23A-291C-FE34-45D72A9C3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4AD28C-FD2C-202F-DC2A-00EE6DDC0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3AB6D-D098-5CE1-386E-89D8783C1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4567-0DAE-EEC9-274B-7ACAC155B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DCDA-013F-5206-C157-ED34B4212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BDA6F9-0AC5-A5B2-03F5-21F27E254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7026-3D02-81D7-B22F-D09058E9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262FC-6CAA-A111-8CD7-8347B3555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1EAA0-952C-1570-1484-2FA22396B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9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BF596-1303-13B2-604A-2DDF2A5AC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7C9111-FD8D-5135-C9D0-A849F0F342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52BB61-759B-CA18-A675-4675E03E36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4A9779-21D4-CDFB-5B8E-C10FA8BD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78858-8570-F7EC-42CE-7263FC7D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DBF5B-FDD4-009F-21F9-24142DAD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0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BD2EB4-7F21-4DF9-B7A9-7CAAFF641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AE03-B948-7FA6-127E-A756D7C8E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C9213-1F8C-EE7A-E58A-1D398BB5E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6C11B-D4BF-0B41-8F85-8B19404517A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EA4B8-10F8-0FF7-4638-870CDEF2DE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C2518-BAEC-98FB-45FE-E0EF428E9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16550-2EBA-754E-8F9B-A6BF1AF82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45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FB946D7-1CA4-446E-8795-007CACFDE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2416F2-BC84-4D7C-80C6-6296C10C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95338" y="981075"/>
            <a:ext cx="10601325" cy="4552949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9A62D-74EA-A0A5-8E9A-FD38A4FC9B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7097" y="1428750"/>
            <a:ext cx="9117807" cy="2105026"/>
          </a:xfrm>
        </p:spPr>
        <p:txBody>
          <a:bodyPr>
            <a:normAutofit/>
          </a:bodyPr>
          <a:lstStyle/>
          <a:p>
            <a:r>
              <a:rPr lang="en-US" b="1" dirty="0">
                <a:latin typeface="Franklin Gothic Demi" panose="020B0603020102020204" pitchFamily="34" charset="0"/>
              </a:rPr>
              <a:t>QR CODES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30623A-AB89-4E04-AC9A-2BAFBF85A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52800" y="3771366"/>
            <a:ext cx="5486400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DE670D7-8606-DAD3-CBFC-105A09854645}"/>
              </a:ext>
            </a:extLst>
          </p:cNvPr>
          <p:cNvSpPr txBox="1"/>
          <p:nvPr/>
        </p:nvSpPr>
        <p:spPr>
          <a:xfrm>
            <a:off x="2697447" y="3923720"/>
            <a:ext cx="7114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Instructions: </a:t>
            </a:r>
          </a:p>
          <a:p>
            <a:pPr marL="457200" indent="-457200">
              <a:buAutoNum type="arabicPeriod"/>
            </a:pPr>
            <a:r>
              <a:rPr lang="en-US" dirty="0"/>
              <a:t>Post the Grocery Sections in different areas of the classroom. </a:t>
            </a:r>
          </a:p>
          <a:p>
            <a:pPr marL="457200" indent="-457200">
              <a:buAutoNum type="arabicPeriod"/>
            </a:pPr>
            <a:r>
              <a:rPr lang="en-US" dirty="0"/>
              <a:t>Assign ONE QR code with ONE Grocery Section. </a:t>
            </a:r>
          </a:p>
          <a:p>
            <a:pPr marL="457200" indent="-457200">
              <a:buAutoNum type="arabicPeriod"/>
            </a:pPr>
            <a:r>
              <a:rPr lang="en-US" dirty="0"/>
              <a:t>There is one Grocery Section that will not have a QR code and may be used as reflection and/or break station.</a:t>
            </a:r>
          </a:p>
        </p:txBody>
      </p:sp>
    </p:spTree>
    <p:extLst>
      <p:ext uri="{BB962C8B-B14F-4D97-AF65-F5344CB8AC3E}">
        <p14:creationId xmlns:p14="http://schemas.microsoft.com/office/powerpoint/2010/main" val="389917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843625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6" y="968282"/>
            <a:ext cx="12188824" cy="4946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9A62D-74EA-A0A5-8E9A-FD38A4FC9B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8" y="1566473"/>
            <a:ext cx="10601325" cy="2166723"/>
          </a:xfrm>
        </p:spPr>
        <p:txBody>
          <a:bodyPr>
            <a:normAutofit/>
          </a:bodyPr>
          <a:lstStyle/>
          <a:p>
            <a:r>
              <a:rPr lang="en-US" sz="6600" b="1">
                <a:latin typeface="Franklin Gothic Demi" panose="020B0603020102020204" pitchFamily="34" charset="0"/>
              </a:rPr>
              <a:t>GROCERY SECTIONS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CDBECE-872A-4C73-9DC1-BB4E805E2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3894594"/>
            <a:ext cx="274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6028863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662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rior Grocery Design | Frozen Foods Design | Interior D… | Flickr">
            <a:extLst>
              <a:ext uri="{FF2B5EF4-FFF2-40B4-BE49-F238E27FC236}">
                <a16:creationId xmlns:a16="http://schemas.microsoft.com/office/drawing/2014/main" id="{8E6F0608-C5CE-6805-183F-565F8BC4E1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Rectangle 2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MS Gothic" panose="020B0609070205080204" pitchFamily="49" charset="-128"/>
                <a:cs typeface="+mj-cs"/>
              </a:rPr>
              <a:t>FROZEN FOODS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028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ost Image">
            <a:extLst>
              <a:ext uri="{FF2B5EF4-FFF2-40B4-BE49-F238E27FC236}">
                <a16:creationId xmlns:a16="http://schemas.microsoft.com/office/drawing/2014/main" id="{562B7127-D63F-27CE-A477-8015E76A5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3" b="8047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MS Gothic" panose="020B0609070205080204" pitchFamily="49" charset="-128"/>
                <a:cs typeface="+mj-cs"/>
              </a:rPr>
              <a:t>NON-PERISHABLES</a:t>
            </a: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130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FD9EE8-1F7B-C822-6AB4-BDA30B9F4F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08" b="136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097" name="Rectangle 3096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PRODUCE</a:t>
            </a:r>
          </a:p>
        </p:txBody>
      </p:sp>
      <p:cxnSp>
        <p:nvCxnSpPr>
          <p:cNvPr id="3099" name="Straight Connector 3098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1" name="Straight Connector 3100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994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D8B2CE-F5E4-C6B8-C820-C6107CDD1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0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088" name="Rectangle 308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DELI &amp; PRE-MADE FOOD</a:t>
            </a:r>
          </a:p>
        </p:txBody>
      </p:sp>
      <p:cxnSp>
        <p:nvCxnSpPr>
          <p:cNvPr id="3090" name="Straight Connector 308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2" name="Straight Connector 309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100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ost Image">
            <a:extLst>
              <a:ext uri="{FF2B5EF4-FFF2-40B4-BE49-F238E27FC236}">
                <a16:creationId xmlns:a16="http://schemas.microsoft.com/office/drawing/2014/main" id="{107ADA02-F0B4-D898-BBFD-75B62D439A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8" b="1279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Rectangle 5126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BULK</a:t>
            </a:r>
          </a:p>
        </p:txBody>
      </p:sp>
      <p:cxnSp>
        <p:nvCxnSpPr>
          <p:cNvPr id="5129" name="Straight Connector 5128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1" name="Straight Connector 5130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16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1A16E1-A909-8A97-2B2E-3DEBFCCC5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3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193" name="Rectangle 719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DAIRY</a:t>
            </a:r>
          </a:p>
        </p:txBody>
      </p:sp>
      <p:cxnSp>
        <p:nvCxnSpPr>
          <p:cNvPr id="7195" name="Straight Connector 719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7" name="Straight Connector 719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552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D24EB5-089F-7D6D-4613-68731F7ADE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41" b="436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193" name="Rectangle 719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MEAT</a:t>
            </a:r>
          </a:p>
        </p:txBody>
      </p:sp>
      <p:cxnSp>
        <p:nvCxnSpPr>
          <p:cNvPr id="7195" name="Straight Connector 719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7" name="Straight Connector 719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20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C4EE6A-F2BD-99C2-0E08-691C4D1760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20" b="1007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202" name="Rectangle 720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REGISTERS</a:t>
            </a:r>
          </a:p>
        </p:txBody>
      </p:sp>
      <p:cxnSp>
        <p:nvCxnSpPr>
          <p:cNvPr id="7204" name="Straight Connector 720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6" name="Straight Connector 720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679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78B2E6-9582-5F69-C8AB-8F3F1C1ECC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211" name="Rectangle 72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D9D12-BE59-B63C-B48B-9792837B6237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Demi" panose="020B0603020102020204" pitchFamily="34" charset="0"/>
                <a:ea typeface="+mj-ea"/>
                <a:cs typeface="+mj-cs"/>
              </a:rPr>
              <a:t>BAKERY</a:t>
            </a:r>
          </a:p>
        </p:txBody>
      </p:sp>
      <p:cxnSp>
        <p:nvCxnSpPr>
          <p:cNvPr id="7213" name="Straight Connector 72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5" name="Straight Connector 72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74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54A9CE-DB4A-3E10-C6A9-A4873F693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54" y="489204"/>
            <a:ext cx="3703699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9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2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484FF3-B3CC-6F3B-052C-524552F81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53" y="489204"/>
            <a:ext cx="3743100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3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3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536FC0-D362-C28A-3DE8-70AFB902B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86" y="489204"/>
            <a:ext cx="3753035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27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4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B97845-52A1-7980-6856-02DFE66AC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98" y="489204"/>
            <a:ext cx="3707211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6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5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581ED3-6BAC-BD9A-7324-8D370C8C5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90" y="489204"/>
            <a:ext cx="3726826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6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6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20941B-22DD-C45E-07F7-29EB4C4C8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98" y="489204"/>
            <a:ext cx="3707211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4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 7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FDBC44-E261-538D-8E06-35DD117EE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45" y="489204"/>
            <a:ext cx="3759517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6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8C40-6625-6463-5848-F09A699CEF02}"/>
              </a:ext>
            </a:extLst>
          </p:cNvPr>
          <p:cNvSpPr txBox="1"/>
          <p:nvPr/>
        </p:nvSpPr>
        <p:spPr>
          <a:xfrm>
            <a:off x="6746628" y="1783959"/>
            <a:ext cx="46452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INDEPENDENT ACTIVITY</a:t>
            </a:r>
            <a:endParaRPr lang="en-US" sz="6000" b="1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7FA161-84FD-C17D-89F8-AC13B0D9B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04" y="489204"/>
            <a:ext cx="3683998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24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303</Words>
  <Application>Microsoft Macintosh PowerPoint</Application>
  <PresentationFormat>Widescreen</PresentationFormat>
  <Paragraphs>50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Franklin Gothic Demi</vt:lpstr>
      <vt:lpstr>Office Theme</vt:lpstr>
      <vt:lpstr>QR CODES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GROCERY 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Bhanu Pilli</dc:creator>
  <cp:lastModifiedBy>Bhanu Pilli</cp:lastModifiedBy>
  <cp:revision>4</cp:revision>
  <dcterms:created xsi:type="dcterms:W3CDTF">2022-10-23T12:46:32Z</dcterms:created>
  <dcterms:modified xsi:type="dcterms:W3CDTF">2022-10-23T14:43:18Z</dcterms:modified>
</cp:coreProperties>
</file>